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43" autoAdjust="0"/>
  </p:normalViewPr>
  <p:slideViewPr>
    <p:cSldViewPr snapToGrid="0" snapToObjects="1">
      <p:cViewPr>
        <p:scale>
          <a:sx n="116" d="100"/>
          <a:sy n="116" d="100"/>
        </p:scale>
        <p:origin x="-22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4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7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9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AE33-D2A1-1C4B-96B8-87F5A2C16E0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17E3-C12F-7F4B-9C90-0BF76520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87" y="1585097"/>
            <a:ext cx="7389757" cy="37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5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Haiti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Badger</dc:creator>
  <cp:lastModifiedBy>Erik Badger</cp:lastModifiedBy>
  <cp:revision>2</cp:revision>
  <dcterms:created xsi:type="dcterms:W3CDTF">2019-03-25T22:46:38Z</dcterms:created>
  <dcterms:modified xsi:type="dcterms:W3CDTF">2019-03-25T23:07:19Z</dcterms:modified>
</cp:coreProperties>
</file>